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Enrique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</a:t>
            </a:r>
            <a:r>
              <a:rPr lang="en-US" sz="2800" u="sng" dirty="0" smtClean="0"/>
              <a:t>Reflection: </a:t>
            </a:r>
            <a:r>
              <a:rPr lang="en-US" sz="2800" dirty="0" smtClean="0"/>
              <a:t> What can you tell about </a:t>
            </a:r>
            <a:r>
              <a:rPr lang="en-US" sz="2800" dirty="0" err="1" smtClean="0"/>
              <a:t>Chito’s</a:t>
            </a:r>
            <a:r>
              <a:rPr lang="en-US" sz="2800" dirty="0" smtClean="0"/>
              <a:t> life? How is it different from Carlos’?</a:t>
            </a:r>
            <a:r>
              <a:rPr lang="en-US" sz="2800" u="sng" dirty="0" smtClean="0"/>
              <a:t>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</a:t>
            </a:r>
            <a:r>
              <a:rPr lang="en-US" sz="2800" dirty="0" smtClean="0"/>
              <a:t>(34:00)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57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p.1 </a:t>
            </a:r>
            <a:r>
              <a:rPr lang="en-US" sz="2800" dirty="0" smtClean="0"/>
              <a:t>(#1), </a:t>
            </a:r>
            <a:r>
              <a:rPr lang="en-US" sz="2800" dirty="0" smtClean="0"/>
              <a:t>p.2 </a:t>
            </a:r>
            <a:r>
              <a:rPr lang="en-US" sz="2800" dirty="0" smtClean="0"/>
              <a:t>(#</a:t>
            </a:r>
            <a:r>
              <a:rPr lang="en-US" sz="2800" dirty="0"/>
              <a:t> </a:t>
            </a:r>
            <a:r>
              <a:rPr lang="en-US" sz="2800" dirty="0" smtClean="0"/>
              <a:t>9</a:t>
            </a:r>
            <a:r>
              <a:rPr lang="en-US" sz="2800" dirty="0" smtClean="0"/>
              <a:t>), </a:t>
            </a:r>
            <a:r>
              <a:rPr lang="en-US" sz="2800" dirty="0" smtClean="0"/>
              <a:t>p. 3 </a:t>
            </a:r>
            <a:r>
              <a:rPr lang="en-US" sz="2800" dirty="0" smtClean="0"/>
              <a:t>(#8-9), p.4 (finish), p. 5 (#23) </a:t>
            </a:r>
            <a:r>
              <a:rPr lang="en-US" sz="2800" dirty="0" smtClean="0"/>
              <a:t>of the LA MISMA LUNA Activity Packet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17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9416</TotalTime>
  <Words>96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17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67</cp:revision>
  <cp:lastPrinted>2015-05-20T16:26:09Z</cp:lastPrinted>
  <dcterms:created xsi:type="dcterms:W3CDTF">2014-05-12T21:03:23Z</dcterms:created>
  <dcterms:modified xsi:type="dcterms:W3CDTF">2017-03-17T14:30:06Z</dcterms:modified>
</cp:coreProperties>
</file>